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2" r:id="rId2"/>
    <p:sldId id="368" r:id="rId3"/>
    <p:sldId id="363" r:id="rId4"/>
    <p:sldId id="364" r:id="rId5"/>
    <p:sldId id="365" r:id="rId6"/>
    <p:sldId id="366" r:id="rId7"/>
    <p:sldId id="367" r:id="rId8"/>
    <p:sldId id="369" r:id="rId9"/>
    <p:sldId id="37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94"/>
  </p:normalViewPr>
  <p:slideViewPr>
    <p:cSldViewPr snapToGrid="0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70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4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19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1778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23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89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9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61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9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3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68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1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4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23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88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6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137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865" y="609600"/>
            <a:ext cx="11765436" cy="1288648"/>
          </a:xfrm>
        </p:spPr>
        <p:txBody>
          <a:bodyPr>
            <a:normAutofit/>
          </a:bodyPr>
          <a:lstStyle/>
          <a:p>
            <a:r>
              <a:rPr lang="en-US" sz="6600" b="1" dirty="0">
                <a:highlight>
                  <a:srgbClr val="FF0000"/>
                </a:highlight>
              </a:rPr>
              <a:t> HSC’23 ICT free online class</a:t>
            </a:r>
            <a:r>
              <a:rPr lang="en-US" sz="6600" b="1" dirty="0">
                <a:solidFill>
                  <a:srgbClr val="FF0000"/>
                </a:solidFill>
                <a:highlight>
                  <a:srgbClr val="FF0000"/>
                </a:highlight>
              </a:rPr>
              <a:t>.</a:t>
            </a:r>
            <a:r>
              <a:rPr lang="en-US" sz="6600" b="1" dirty="0">
                <a:highlight>
                  <a:srgbClr val="FF0000"/>
                </a:highlight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C17AD-A1AF-40B8-C145-AC5FE8776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9" t="12358" r="27883"/>
          <a:stretch/>
        </p:blipFill>
        <p:spPr>
          <a:xfrm>
            <a:off x="8186244" y="1743667"/>
            <a:ext cx="3838057" cy="525096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435BC8-67B6-2084-6032-A5A60BD0F343}"/>
              </a:ext>
            </a:extLst>
          </p:cNvPr>
          <p:cNvSpPr txBox="1">
            <a:spLocks/>
          </p:cNvSpPr>
          <p:nvPr/>
        </p:nvSpPr>
        <p:spPr>
          <a:xfrm>
            <a:off x="5046561" y="4756902"/>
            <a:ext cx="3310361" cy="210109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3200" dirty="0" err="1"/>
              <a:t>কৌশিক</a:t>
            </a:r>
            <a:r>
              <a:rPr lang="bn-IN" sz="3200" dirty="0"/>
              <a:t> রায়</a:t>
            </a:r>
          </a:p>
          <a:p>
            <a:pPr marL="36900" indent="0">
              <a:buNone/>
            </a:pPr>
            <a:r>
              <a:rPr lang="en-US" sz="1200" b="1" dirty="0"/>
              <a:t>Studying MSc in Computer Science (PMSCS)</a:t>
            </a:r>
          </a:p>
          <a:p>
            <a:pPr marL="36900" indent="0">
              <a:buNone/>
            </a:pPr>
            <a:r>
              <a:rPr lang="en-US" sz="2200" b="1" dirty="0"/>
              <a:t>Jahangirnagar University</a:t>
            </a:r>
            <a:endParaRPr lang="bn-IN" sz="2200" b="1" dirty="0"/>
          </a:p>
          <a:p>
            <a:pPr marL="36900" indent="0">
              <a:buNone/>
            </a:pPr>
            <a:endParaRPr lang="bn-IN" sz="1200" dirty="0"/>
          </a:p>
          <a:p>
            <a:pPr marL="36900" indent="0">
              <a:buNone/>
            </a:pPr>
            <a:r>
              <a:rPr lang="en-US" dirty="0"/>
              <a:t>#Dadar Class – </a:t>
            </a:r>
            <a:r>
              <a:rPr lang="en-US" dirty="0" err="1"/>
              <a:t>দাদার</a:t>
            </a:r>
            <a:r>
              <a:rPr lang="bn-IN" dirty="0"/>
              <a:t> ক্লাস</a:t>
            </a:r>
            <a:endParaRPr lang="en-US" sz="3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347A205-F238-4F1D-54C3-D56C5F48F236}"/>
              </a:ext>
            </a:extLst>
          </p:cNvPr>
          <p:cNvGrpSpPr/>
          <p:nvPr/>
        </p:nvGrpSpPr>
        <p:grpSpPr>
          <a:xfrm>
            <a:off x="331251" y="4558229"/>
            <a:ext cx="4789390" cy="2101098"/>
            <a:chOff x="160110" y="165429"/>
            <a:chExt cx="1094303" cy="4771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8F46499-FB41-B0D2-55CB-B627EB5C3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110" y="165429"/>
              <a:ext cx="1094303" cy="47711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9FB2F59-5229-68CE-B9C0-23906EF293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" t="2571" r="9094" b="7583"/>
            <a:stretch/>
          </p:blipFill>
          <p:spPr>
            <a:xfrm>
              <a:off x="258865" y="297599"/>
              <a:ext cx="220215" cy="223001"/>
            </a:xfrm>
            <a:prstGeom prst="ellipse">
              <a:avLst/>
            </a:prstGeom>
            <a:noFill/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8ACDE624-9E95-D2F1-CAAB-3ED53289A1F7}"/>
              </a:ext>
            </a:extLst>
          </p:cNvPr>
          <p:cNvSpPr txBox="1">
            <a:spLocks/>
          </p:cNvSpPr>
          <p:nvPr/>
        </p:nvSpPr>
        <p:spPr>
          <a:xfrm>
            <a:off x="479080" y="2445942"/>
            <a:ext cx="8583897" cy="181354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err="1"/>
              <a:t>আই</a:t>
            </a:r>
            <a:r>
              <a:rPr lang="bn-IN" b="1" dirty="0"/>
              <a:t> সি টি বইয়ের পূর্নাঙ্গ প্রিপারেশন</a:t>
            </a:r>
          </a:p>
          <a:p>
            <a:endParaRPr lang="bn-IN" b="1" dirty="0"/>
          </a:p>
          <a:p>
            <a:r>
              <a:rPr lang="bn-IN" b="1" dirty="0"/>
              <a:t>৬ টি অধ্যায়ের পড়া, </a:t>
            </a:r>
            <a:r>
              <a:rPr lang="en-US" b="1" dirty="0"/>
              <a:t>MCQ, </a:t>
            </a:r>
            <a:r>
              <a:rPr lang="en-US" b="1" dirty="0" err="1"/>
              <a:t>সৃজনশীল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48453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পরিচয়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নাম</a:t>
            </a:r>
            <a:r>
              <a:rPr lang="bn-IN" dirty="0"/>
              <a:t>, </a:t>
            </a:r>
            <a:r>
              <a:rPr lang="en-US" dirty="0" err="1"/>
              <a:t>কলেজ</a:t>
            </a:r>
            <a:r>
              <a:rPr lang="en-US" dirty="0"/>
              <a:t>,</a:t>
            </a:r>
            <a:r>
              <a:rPr lang="bn-IN" dirty="0"/>
              <a:t> সাইন্স/আর্টস/কমার্স, ঠিকানা</a:t>
            </a:r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7F226E5-8B09-2E60-8F87-C4E3FFC3D3EE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4A16A3E-5312-9F34-A300-27C70D037CAF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48E48B31-7928-2973-A54C-CD54A53F3B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52BF8D21-0AE3-CCF5-ABFD-6AEDA0CE7F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441A0D12-5961-3204-EAC7-97E1C582647A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497F6522-4CAA-A824-46AC-64DC52051D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03734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ভাষাগত</a:t>
            </a:r>
            <a:r>
              <a:rPr lang="bn-IN" dirty="0"/>
              <a:t> সমস্যা (বাংলা </a:t>
            </a:r>
            <a:r>
              <a:rPr lang="en-US" dirty="0"/>
              <a:t>English)</a:t>
            </a:r>
          </a:p>
          <a:p>
            <a:r>
              <a:rPr lang="en-US" dirty="0"/>
              <a:t>Time Management</a:t>
            </a:r>
          </a:p>
          <a:p>
            <a:r>
              <a:rPr lang="en-US" dirty="0" err="1"/>
              <a:t>অলসতা</a:t>
            </a:r>
            <a:endParaRPr lang="bn-IN" dirty="0"/>
          </a:p>
          <a:p>
            <a:r>
              <a:rPr lang="en-US" dirty="0" err="1"/>
              <a:t>গুরুত্ব</a:t>
            </a:r>
            <a:r>
              <a:rPr lang="bn-IN" dirty="0"/>
              <a:t>হীন মানসিকতা</a:t>
            </a:r>
          </a:p>
          <a:p>
            <a:pPr marL="36900" indent="0">
              <a:buNone/>
            </a:pPr>
            <a:endParaRPr lang="bn-IN" dirty="0"/>
          </a:p>
          <a:p>
            <a:pPr marL="36900" indent="0">
              <a:buNone/>
            </a:pPr>
            <a:r>
              <a:rPr lang="bn-IN" dirty="0"/>
              <a:t>যোগাযোগ করবেন যেকোনো প্রয়োজনে</a:t>
            </a:r>
            <a:endParaRPr lang="en-US" dirty="0"/>
          </a:p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CC35A25-09E5-C7D3-81B9-6E6D1313D99F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8AA981C-3CF7-1F4E-9FAF-5E7853FCFC1A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06ED2541-252E-692C-AB8D-AC3A4D2DFC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44F4D317-66DF-2394-9B7E-FABC34F462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F54AD8FA-1C06-FAF4-FC25-465B66BF7F16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64FB2D-FABA-BB3F-3DBB-0B0861C017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874372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Inter-Active </a:t>
            </a:r>
            <a:r>
              <a:rPr lang="bn-IN" dirty="0"/>
              <a:t>পড়াশুনা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ক্লাস</a:t>
            </a:r>
            <a:r>
              <a:rPr lang="bn-IN" dirty="0"/>
              <a:t> চলাকালীন সময়ে </a:t>
            </a:r>
            <a:r>
              <a:rPr lang="en-US" dirty="0"/>
              <a:t>Mic </a:t>
            </a:r>
            <a:r>
              <a:rPr lang="en-US" dirty="0" err="1"/>
              <a:t>দিয়ে</a:t>
            </a:r>
            <a:r>
              <a:rPr lang="bn-IN" dirty="0"/>
              <a:t> কথা বলবেন অথবা </a:t>
            </a:r>
            <a:r>
              <a:rPr lang="en-US" dirty="0" err="1"/>
              <a:t>chatbox</a:t>
            </a:r>
            <a:r>
              <a:rPr lang="en-US" dirty="0"/>
              <a:t> </a:t>
            </a:r>
            <a:r>
              <a:rPr lang="en-US" dirty="0" err="1"/>
              <a:t>এ</a:t>
            </a:r>
            <a:r>
              <a:rPr lang="bn-IN" dirty="0"/>
              <a:t> লিখে কথা বলবেন</a:t>
            </a:r>
          </a:p>
          <a:p>
            <a:r>
              <a:rPr lang="bn-IN" dirty="0"/>
              <a:t>ক্লাসের বাইরে যোগাযোগ করতে চাইলে </a:t>
            </a:r>
            <a:r>
              <a:rPr lang="en-US" dirty="0"/>
              <a:t>Facebook/</a:t>
            </a:r>
            <a:r>
              <a:rPr lang="en-US" dirty="0" err="1"/>
              <a:t>Whatsapp</a:t>
            </a:r>
            <a:r>
              <a:rPr lang="en-US" dirty="0"/>
              <a:t> Group chat </a:t>
            </a:r>
            <a:r>
              <a:rPr lang="en-US" dirty="0" err="1"/>
              <a:t>এ</a:t>
            </a:r>
            <a:r>
              <a:rPr lang="bn-IN" dirty="0"/>
              <a:t> কথা বলবেন</a:t>
            </a:r>
          </a:p>
          <a:p>
            <a:r>
              <a:rPr lang="bn-IN" dirty="0"/>
              <a:t>পার্সোনালি কথা বলতে চাইলে আমাকে যেকোনো সময় মেসেজ বা কল করতে পারেন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81CF222-E959-FEE6-9B84-98AE4DD2336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BA2C51A-3E01-0122-7FC0-FB4D9B81BBE0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45BB13DE-833E-5D4B-42E1-3157EDD457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4398CEA-8EC9-6FFE-F0C9-80347FD7A9B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BACEC6D4-3B28-A280-D926-0AEE3162E752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E90E421F-2DDD-DEA9-7AC7-6A3803EA48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206873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যা</a:t>
            </a:r>
            <a:r>
              <a:rPr lang="bn-IN" dirty="0"/>
              <a:t> যা লাগবে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বই</a:t>
            </a:r>
            <a:r>
              <a:rPr lang="bn-IN" dirty="0"/>
              <a:t> (</a:t>
            </a:r>
            <a:r>
              <a:rPr lang="en-US" dirty="0" err="1"/>
              <a:t>অক্ষরপত্র</a:t>
            </a:r>
            <a:r>
              <a:rPr lang="bn-IN" dirty="0"/>
              <a:t> </a:t>
            </a:r>
            <a:r>
              <a:rPr lang="en-US" dirty="0"/>
              <a:t>ICT </a:t>
            </a:r>
            <a:r>
              <a:rPr lang="bn-IN" dirty="0"/>
              <a:t>৩য় সংস্করণ </a:t>
            </a:r>
            <a:r>
              <a:rPr lang="en-US" dirty="0"/>
              <a:t>2016</a:t>
            </a:r>
            <a:r>
              <a:rPr lang="bn-IN" dirty="0"/>
              <a:t>)</a:t>
            </a:r>
          </a:p>
          <a:p>
            <a:r>
              <a:rPr lang="en-US" dirty="0" err="1"/>
              <a:t>খাতা</a:t>
            </a:r>
            <a:r>
              <a:rPr lang="bn-IN" dirty="0"/>
              <a:t> কলম</a:t>
            </a:r>
          </a:p>
          <a:p>
            <a:r>
              <a:rPr lang="bn-IN" dirty="0"/>
              <a:t>পানি </a:t>
            </a:r>
          </a:p>
          <a:p>
            <a:r>
              <a:rPr lang="bn-IN" dirty="0"/>
              <a:t>মোবাইল বা ল্যাপটপ </a:t>
            </a:r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9E21E7-2D6B-BB56-571D-516595FC8E3C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BAF3E36-DC38-2635-824F-F82E772102C5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B85F00C-3D6C-5DEA-677C-8B8A19CBE3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219A2141-E992-E2B3-8989-5A26A2BB2C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617ED794-D1F5-4F4C-3EA4-4814C6709398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0FF019E8-1FAD-1449-5A2A-089577931F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36799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বইয়ের</a:t>
            </a:r>
            <a:r>
              <a:rPr lang="bn-IN" dirty="0"/>
              <a:t> দর্শন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১। ICT </a:t>
            </a:r>
            <a:r>
              <a:rPr lang="en-US" dirty="0" err="1"/>
              <a:t>এর</a:t>
            </a:r>
            <a:r>
              <a:rPr lang="bn-IN" dirty="0"/>
              <a:t> হাবিজাবি</a:t>
            </a:r>
          </a:p>
          <a:p>
            <a:r>
              <a:rPr lang="bn-IN" dirty="0"/>
              <a:t>২। তথ্যের আদান প্রদান</a:t>
            </a:r>
          </a:p>
          <a:p>
            <a:r>
              <a:rPr lang="bn-IN" dirty="0"/>
              <a:t>৩। (ক) সংখ্যার হিসাব ও (খ) এমন যন্ত্র বানানো যেটা এই সংখ্যা হিসাব করতে পারবে </a:t>
            </a:r>
          </a:p>
          <a:p>
            <a:r>
              <a:rPr lang="bn-IN" dirty="0"/>
              <a:t>৪। </a:t>
            </a:r>
            <a:r>
              <a:rPr lang="en-US" dirty="0"/>
              <a:t>Website </a:t>
            </a:r>
            <a:r>
              <a:rPr lang="en-US" dirty="0" err="1"/>
              <a:t>বানানো</a:t>
            </a:r>
            <a:r>
              <a:rPr lang="bn-IN" dirty="0"/>
              <a:t> </a:t>
            </a:r>
          </a:p>
          <a:p>
            <a:r>
              <a:rPr lang="bn-IN" dirty="0"/>
              <a:t>৫। </a:t>
            </a:r>
            <a:r>
              <a:rPr lang="en-US" dirty="0"/>
              <a:t>App </a:t>
            </a:r>
            <a:r>
              <a:rPr lang="en-US" dirty="0" err="1"/>
              <a:t>বা</a:t>
            </a:r>
            <a:r>
              <a:rPr lang="bn-IN" dirty="0"/>
              <a:t> </a:t>
            </a:r>
            <a:r>
              <a:rPr lang="en-US" dirty="0"/>
              <a:t>Software </a:t>
            </a:r>
            <a:r>
              <a:rPr lang="en-US" dirty="0" err="1"/>
              <a:t>বানানোর</a:t>
            </a:r>
            <a:r>
              <a:rPr lang="bn-IN" dirty="0"/>
              <a:t> জন্য কম্পিউটারের সাথে কথা বলা</a:t>
            </a:r>
          </a:p>
          <a:p>
            <a:r>
              <a:rPr lang="bn-IN" dirty="0"/>
              <a:t>৬। তথ্য </a:t>
            </a:r>
            <a:r>
              <a:rPr lang="en-US" dirty="0"/>
              <a:t>Save </a:t>
            </a:r>
            <a:r>
              <a:rPr lang="en-US" dirty="0" err="1"/>
              <a:t>করে</a:t>
            </a:r>
            <a:r>
              <a:rPr lang="bn-IN" dirty="0"/>
              <a:t> রাখা 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6960130-2835-0522-F6ED-E4AAAED67BFE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0B9215E-4671-C461-FE98-DE6AE859D74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51D5D31B-26B0-4A36-5B5A-80FB8B01AC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2661195-904D-F04F-4FCF-8D1983BF04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0F80118-AB54-0831-0A23-630E83922D26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F5A30E61-3D50-71AA-6EF8-BD225FCBE6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36923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কীভাবে</a:t>
            </a:r>
            <a:r>
              <a:rPr lang="bn-IN" dirty="0"/>
              <a:t> পড়ব?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অধ্যায়</a:t>
            </a:r>
            <a:r>
              <a:rPr lang="bn-IN" dirty="0"/>
              <a:t> ৩ (ক)</a:t>
            </a:r>
          </a:p>
          <a:p>
            <a:r>
              <a:rPr lang="bn-IN" dirty="0"/>
              <a:t>অধ্যায় ২</a:t>
            </a:r>
          </a:p>
          <a:p>
            <a:r>
              <a:rPr lang="bn-IN" dirty="0"/>
              <a:t>অধ্যায় ১</a:t>
            </a:r>
            <a:endParaRPr lang="en-US" dirty="0"/>
          </a:p>
          <a:p>
            <a:r>
              <a:rPr lang="en-US" dirty="0" err="1"/>
              <a:t>অধ্যায়</a:t>
            </a:r>
            <a:r>
              <a:rPr lang="bn-IN" dirty="0"/>
              <a:t> ৩ (</a:t>
            </a:r>
            <a:r>
              <a:rPr lang="en-US" dirty="0" err="1"/>
              <a:t>খ</a:t>
            </a:r>
            <a:r>
              <a:rPr lang="bn-IN" dirty="0"/>
              <a:t>)</a:t>
            </a:r>
          </a:p>
          <a:p>
            <a:r>
              <a:rPr lang="bn-IN" dirty="0"/>
              <a:t>অধ্যায় ৫</a:t>
            </a:r>
          </a:p>
          <a:p>
            <a:r>
              <a:rPr lang="bn-IN" dirty="0"/>
              <a:t>অধ্যায় ৪</a:t>
            </a:r>
          </a:p>
          <a:p>
            <a:r>
              <a:rPr lang="bn-IN" dirty="0"/>
              <a:t>অধ্যায় ৬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DF0888E-89C0-98BD-0214-09C0991378AA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2ADE84E-F3A2-4B5E-80BC-06E1C31765C0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0B439187-2266-67B3-7F04-F74C487555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B161CBD-B74C-0E3D-EA47-BA15655A39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E5E3E3C-BAE7-5D99-21E6-5E8B5B35145E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C09D90AA-465A-91B0-8096-807680619C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12910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প্রশ্ন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1849BA-6547-FF77-D417-18B645F89A78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F002315-DB91-D566-4E4B-ACD77C47A46E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030EDF6C-C9E4-D225-EB67-9E481CBCC2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AD2D00D5-EDBC-75FA-6484-8E3D80C9AB4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FD3E84B4-A086-AEF2-C1EB-4D3379D2B9C5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25EC5CED-A2AF-3EA0-D422-2BD24A93B6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31642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F9B7D62-9B37-6D38-13E3-0F25488BA07A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2543A73-B83D-3B4D-CDB6-56E604215B60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38CFB16-DE1E-5F1B-4445-4E596D7671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B790F9F-569C-39F4-BF67-E13CAF458B8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8E769D2-9ECE-7AD6-BFDB-6E01D553B458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B6E1240D-36CB-2978-3B1B-B207EE9AFC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203411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Temp" id="{ABB0FD77-7A1B-1844-A643-8C0028321333}" vid="{E68E3886-2554-394E-89D7-3894569483A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102</TotalTime>
  <Words>290</Words>
  <Application>Microsoft Macintosh PowerPoint</Application>
  <PresentationFormat>Widescreen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Calisto MT</vt:lpstr>
      <vt:lpstr>Wingdings 2</vt:lpstr>
      <vt:lpstr>Slate</vt:lpstr>
      <vt:lpstr> HSC’23 ICT free online class. </vt:lpstr>
      <vt:lpstr>পরিচয়</vt:lpstr>
      <vt:lpstr>PowerPoint Presentation</vt:lpstr>
      <vt:lpstr>Inter-Active পড়াশুনা</vt:lpstr>
      <vt:lpstr>যা যা লাগবে</vt:lpstr>
      <vt:lpstr>বইয়ের দর্শন</vt:lpstr>
      <vt:lpstr>কীভাবে পড়ব?</vt:lpstr>
      <vt:lpstr>প্রশ্ন?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Kowshique Roy</dc:title>
  <dc:creator>Kowshique Roy</dc:creator>
  <cp:lastModifiedBy>Kowshique Roy</cp:lastModifiedBy>
  <cp:revision>4</cp:revision>
  <dcterms:created xsi:type="dcterms:W3CDTF">2022-08-21T17:44:45Z</dcterms:created>
  <dcterms:modified xsi:type="dcterms:W3CDTF">2022-08-21T19:41:56Z</dcterms:modified>
</cp:coreProperties>
</file>

<file path=docProps/thumbnail.jpeg>
</file>